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48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1FFE2-7EEC-412C-802C-6711DEB0A98D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0E365-854E-4DD7-A3B8-9E56379337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D4A40-03C0-45DF-927C-68B7689414AB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94F59-6C96-4674-A4BD-29F2BC583CB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D0CBB-8CDC-4672-8CCB-3AA7E17ABE1F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D3FD-9216-4431-ACD3-EBAC24D63614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52E5-07E3-488A-B51A-6C364FB1CC2B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309F0-AEF7-4864-9C9B-485F1DAF8022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4578-1714-4513-AD9D-527A86E88CEF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2B991-8C56-42F5-B7ED-6C371873B4CD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F83F-C81F-49EE-B56B-B3ABF74214DB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5156-4673-41CC-85D1-5CA58648B051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C53F-EE3B-412B-9014-502A1AF4A736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075F-C112-4C04-8CBB-5D4D8066DDA5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8754-E0B5-496B-BD26-13EDF4792C99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3297E-50F5-44F1-A2E9-B465269C1D97}" type="datetime1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245F-B071-48B6-B5D2-6184303A507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82887" y="437529"/>
            <a:ext cx="462549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3600" dirty="0"/>
              <a:t>Write your </a:t>
            </a:r>
            <a:r>
              <a:rPr kumimoji="1" lang="en-US" altLang="ja-JP" sz="3600" dirty="0" smtClean="0"/>
              <a:t>Name, here!</a:t>
            </a:r>
            <a:endParaRPr kumimoji="1" lang="ja-JP" altLang="en-US" sz="3600" dirty="0"/>
          </a:p>
        </p:txBody>
      </p:sp>
      <p:sp>
        <p:nvSpPr>
          <p:cNvPr id="4" name="正方形/長方形 3"/>
          <p:cNvSpPr/>
          <p:nvPr/>
        </p:nvSpPr>
        <p:spPr>
          <a:xfrm>
            <a:off x="5714413" y="460877"/>
            <a:ext cx="3018621" cy="3559118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rgbClr val="FF0000"/>
                </a:solidFill>
              </a:rPr>
              <a:t>Instruction: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・</a:t>
            </a:r>
            <a:r>
              <a:rPr kumimoji="1" lang="en-US" altLang="ja-JP" sz="1400" dirty="0">
                <a:solidFill>
                  <a:schemeClr val="tx1"/>
                </a:solidFill>
              </a:rPr>
              <a:t>Write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</a:rPr>
              <a:t>about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</a:rPr>
              <a:t>yourself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</a:rPr>
              <a:t>by using the boxes in the sheet and by following the instructions in the boxes. You may delete the boxes and instructions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</a:t>
            </a:r>
            <a:r>
              <a:rPr kumimoji="1" lang="en-US" altLang="ja-JP" sz="1400" dirty="0">
                <a:solidFill>
                  <a:schemeClr val="tx1"/>
                </a:solidFill>
              </a:rPr>
              <a:t>Put your or your favorite photo in this box, and delete this box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.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2887" y="1274930"/>
            <a:ext cx="5025547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/>
              <a:t>Write about origins or meanings of your name;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2887" y="4187717"/>
            <a:ext cx="8250147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/>
              <a:t>Write your favorite things, sports, music, …. etc.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2887" y="2697801"/>
            <a:ext cx="5025547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/>
              <a:t>Write your affiliation;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2887" y="5369857"/>
            <a:ext cx="8250147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/>
              <a:t>Write research questions and keywords of your research ;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95707" y="6401094"/>
            <a:ext cx="6837327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kumimoji="1" lang="en-US" altLang="ja-JP" dirty="0" err="1"/>
              <a:t>Glocal</a:t>
            </a:r>
            <a:r>
              <a:rPr kumimoji="1" lang="en-US" altLang="ja-JP" dirty="0"/>
              <a:t> Spring School Program 2021: Date:</a:t>
            </a:r>
            <a:r>
              <a:rPr kumimoji="1" lang="ja-JP" altLang="en-US" dirty="0"/>
              <a:t>　　      </a:t>
            </a:r>
            <a:r>
              <a:rPr kumimoji="1" lang="en-US" altLang="ja-JP" dirty="0"/>
              <a:t>(m)/               (d)/2021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493</Words>
  <Application>WPS Presentation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ＭＳ Ｐゴシック</vt:lpstr>
      <vt:lpstr>Wingdings</vt:lpstr>
      <vt:lpstr>Calibri</vt:lpstr>
      <vt:lpstr>游ゴシック</vt:lpstr>
      <vt:lpstr>Microsoft YaHei</vt:lpstr>
      <vt:lpstr>ＭＳ Ｐゴシック</vt:lpstr>
      <vt:lpstr>Arial Unicode MS</vt:lpstr>
      <vt:lpstr>游ゴシック Light</vt:lpstr>
      <vt:lpstr>Calibri Light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猪原 健弘</dc:creator>
  <cp:lastModifiedBy>USER</cp:lastModifiedBy>
  <cp:revision>36</cp:revision>
  <dcterms:created xsi:type="dcterms:W3CDTF">2019-12-01T11:56:00Z</dcterms:created>
  <dcterms:modified xsi:type="dcterms:W3CDTF">2021-01-19T11:15:18Z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1041-10.8.0.6186</vt:lpwstr>
  </property>
</Properties>
</file>